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-72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D2856-F06B-44F7-9D77-8F9B0BEC119E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854D-C3F2-44AA-9776-F7DD87DDA0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D2856-F06B-44F7-9D77-8F9B0BEC119E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854D-C3F2-44AA-9776-F7DD87DDA0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D2856-F06B-44F7-9D77-8F9B0BEC119E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854D-C3F2-44AA-9776-F7DD87DDA0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D2856-F06B-44F7-9D77-8F9B0BEC119E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854D-C3F2-44AA-9776-F7DD87DDA0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D2856-F06B-44F7-9D77-8F9B0BEC119E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854D-C3F2-44AA-9776-F7DD87DDA0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D2856-F06B-44F7-9D77-8F9B0BEC119E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854D-C3F2-44AA-9776-F7DD87DDA0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D2856-F06B-44F7-9D77-8F9B0BEC119E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854D-C3F2-44AA-9776-F7DD87DDA0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D2856-F06B-44F7-9D77-8F9B0BEC119E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854D-C3F2-44AA-9776-F7DD87DDA0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D2856-F06B-44F7-9D77-8F9B0BEC119E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854D-C3F2-44AA-9776-F7DD87DDA0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D2856-F06B-44F7-9D77-8F9B0BEC119E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854D-C3F2-44AA-9776-F7DD87DDA0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D2856-F06B-44F7-9D77-8F9B0BEC119E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4854D-C3F2-44AA-9776-F7DD87DDA02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D2856-F06B-44F7-9D77-8F9B0BEC119E}" type="datetimeFigureOut">
              <a:rPr lang="en-US" smtClean="0"/>
              <a:t>8/6/2012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4854D-C3F2-44AA-9776-F7DD87DDA02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On-screen Show (4:3)</PresentationFormat>
  <Paragraphs>0</Paragraphs>
  <Slides>71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mca5</dc:creator>
  <cp:lastModifiedBy>mca5</cp:lastModifiedBy>
  <cp:revision>2</cp:revision>
  <dcterms:created xsi:type="dcterms:W3CDTF">2012-08-06T17:29:26Z</dcterms:created>
  <dcterms:modified xsi:type="dcterms:W3CDTF">2012-08-06T17:41:27Z</dcterms:modified>
</cp:coreProperties>
</file>